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4"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dirty="0"/>
              <a:t>Click to edit Master title style</a:t>
            </a:r>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11/12/2019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11/12/2019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18447" y="803186"/>
            <a:ext cx="6281873" cy="5248622"/>
          </a:xfrm>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11/12/2019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dirty="0"/>
              <a:t>Click to edit Master title style</a:t>
            </a:r>
          </a:p>
        </p:txBody>
      </p:sp>
      <p:sp>
        <p:nvSpPr>
          <p:cNvPr id="3" name="Content Placeholder 2"/>
          <p:cNvSpPr>
            <a:spLocks noGrp="1"/>
          </p:cNvSpPr>
          <p:nvPr>
            <p:ph sz="half" idx="1"/>
          </p:nvPr>
        </p:nvSpPr>
        <p:spPr>
          <a:xfrm>
            <a:off x="5120878" y="803187"/>
            <a:ext cx="6269591" cy="238265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118447" y="3672162"/>
            <a:ext cx="6272022" cy="2383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11/12/2019</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11/12/2019</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11/12/2019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11/12/2019</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09983" y="802809"/>
            <a:ext cx="6275035" cy="5249940"/>
          </a:xfrm>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dirty="0"/>
              <a:t>Click to edit Master title style</a:t>
            </a:r>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11/12/2019</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dirty="0"/>
              <a:t>Click to edit Master title style</a:t>
            </a:r>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11/12/2019</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172D0-914C-EF4E-8AF2-14B35CFA430F}"/>
              </a:ext>
            </a:extLst>
          </p:cNvPr>
          <p:cNvSpPr>
            <a:spLocks noGrp="1"/>
          </p:cNvSpPr>
          <p:nvPr>
            <p:ph type="ctrTitle"/>
          </p:nvPr>
        </p:nvSpPr>
        <p:spPr/>
        <p:txBody>
          <a:bodyPr>
            <a:normAutofit fontScale="90000"/>
          </a:bodyPr>
          <a:lstStyle/>
          <a:p>
            <a:r>
              <a:rPr lang="en-IN"/>
              <a:t>RAJASHIVCHATRAPATI ARTS AND Commerce college,Mahagaon</a:t>
            </a:r>
            <a:endParaRPr lang="en-US"/>
          </a:p>
        </p:txBody>
      </p:sp>
      <p:sp>
        <p:nvSpPr>
          <p:cNvPr id="3" name="Subtitle 2">
            <a:extLst>
              <a:ext uri="{FF2B5EF4-FFF2-40B4-BE49-F238E27FC236}">
                <a16:creationId xmlns:a16="http://schemas.microsoft.com/office/drawing/2014/main" id="{6E9A5BA8-010B-BE49-892E-A28E83F3E42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55178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E0406-B341-1D4D-A96A-08BB56982D2F}"/>
              </a:ext>
            </a:extLst>
          </p:cNvPr>
          <p:cNvSpPr>
            <a:spLocks noGrp="1"/>
          </p:cNvSpPr>
          <p:nvPr>
            <p:ph type="title"/>
          </p:nvPr>
        </p:nvSpPr>
        <p:spPr>
          <a:xfrm>
            <a:off x="888631" y="-317840"/>
            <a:ext cx="11303369" cy="427861"/>
          </a:xfrm>
        </p:spPr>
        <p:txBody>
          <a:bodyPr>
            <a:normAutofit fontScale="90000"/>
          </a:bodyPr>
          <a:lstStyle/>
          <a:p>
            <a:endParaRPr lang="en-US"/>
          </a:p>
        </p:txBody>
      </p:sp>
      <p:sp>
        <p:nvSpPr>
          <p:cNvPr id="3" name="Content Placeholder 2">
            <a:extLst>
              <a:ext uri="{FF2B5EF4-FFF2-40B4-BE49-F238E27FC236}">
                <a16:creationId xmlns:a16="http://schemas.microsoft.com/office/drawing/2014/main" id="{A2916924-48DB-0B40-A46E-465E53254E1B}"/>
              </a:ext>
            </a:extLst>
          </p:cNvPr>
          <p:cNvSpPr>
            <a:spLocks noGrp="1"/>
          </p:cNvSpPr>
          <p:nvPr>
            <p:ph idx="1"/>
          </p:nvPr>
        </p:nvSpPr>
        <p:spPr>
          <a:xfrm>
            <a:off x="2563817" y="806821"/>
            <a:ext cx="6281873" cy="5708890"/>
          </a:xfrm>
        </p:spPr>
        <p:txBody>
          <a:bodyPr>
            <a:normAutofit/>
          </a:bodyPr>
          <a:lstStyle/>
          <a:p>
            <a:pPr marL="0" indent="0">
              <a:buNone/>
            </a:pPr>
            <a:r>
              <a:rPr lang="en-IN" sz="4400"/>
              <a:t>      Compulsory English</a:t>
            </a:r>
          </a:p>
          <a:p>
            <a:pPr marL="0" indent="0">
              <a:buNone/>
            </a:pPr>
            <a:r>
              <a:rPr lang="en-IN" sz="4400"/>
              <a:t>.                  For </a:t>
            </a:r>
          </a:p>
          <a:p>
            <a:pPr marL="0" indent="0">
              <a:buNone/>
            </a:pPr>
            <a:r>
              <a:rPr lang="en-IN" sz="4400"/>
              <a:t>              B.A First Year</a:t>
            </a:r>
            <a:endParaRPr lang="en-US" sz="4400"/>
          </a:p>
        </p:txBody>
      </p:sp>
    </p:spTree>
    <p:extLst>
      <p:ext uri="{BB962C8B-B14F-4D97-AF65-F5344CB8AC3E}">
        <p14:creationId xmlns:p14="http://schemas.microsoft.com/office/powerpoint/2010/main" val="1148588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20D58-8D1E-3644-BD2D-607AFCD5CFAA}"/>
              </a:ext>
            </a:extLst>
          </p:cNvPr>
          <p:cNvSpPr>
            <a:spLocks noGrp="1"/>
          </p:cNvSpPr>
          <p:nvPr>
            <p:ph type="title"/>
          </p:nvPr>
        </p:nvSpPr>
        <p:spPr>
          <a:xfrm>
            <a:off x="4694245" y="1246910"/>
            <a:ext cx="7615925" cy="3985218"/>
          </a:xfrm>
        </p:spPr>
        <p:txBody>
          <a:bodyPr/>
          <a:lstStyle/>
          <a:p>
            <a:endParaRPr lang="en-US"/>
          </a:p>
        </p:txBody>
      </p:sp>
      <p:sp>
        <p:nvSpPr>
          <p:cNvPr id="3" name="Content Placeholder 2">
            <a:extLst>
              <a:ext uri="{FF2B5EF4-FFF2-40B4-BE49-F238E27FC236}">
                <a16:creationId xmlns:a16="http://schemas.microsoft.com/office/drawing/2014/main" id="{8937EDDA-35C8-1243-A725-3A92F20025EF}"/>
              </a:ext>
            </a:extLst>
          </p:cNvPr>
          <p:cNvSpPr>
            <a:spLocks noGrp="1"/>
          </p:cNvSpPr>
          <p:nvPr>
            <p:ph idx="1"/>
          </p:nvPr>
        </p:nvSpPr>
        <p:spPr>
          <a:xfrm>
            <a:off x="4926513" y="362468"/>
            <a:ext cx="6706075" cy="5248622"/>
          </a:xfrm>
        </p:spPr>
        <p:txBody>
          <a:bodyPr/>
          <a:lstStyle/>
          <a:p>
            <a:pPr marL="0" indent="0">
              <a:buNone/>
            </a:pPr>
            <a:r>
              <a:rPr lang="en-IN"/>
              <a:t>        </a:t>
            </a:r>
            <a:r>
              <a:rPr lang="en-IN" sz="2800"/>
              <a:t>  </a:t>
            </a:r>
            <a:r>
              <a:rPr lang="en-IN" sz="2800">
                <a:solidFill>
                  <a:schemeClr val="accent1"/>
                </a:solidFill>
              </a:rPr>
              <a:t>In Sahyadri Hills,A Lesson in Humility</a:t>
            </a:r>
          </a:p>
          <a:p>
            <a:pPr marL="0" indent="0">
              <a:buNone/>
            </a:pPr>
            <a:endParaRPr lang="en-IN"/>
          </a:p>
          <a:p>
            <a:pPr marL="0" indent="0">
              <a:buNone/>
            </a:pPr>
            <a:r>
              <a:rPr lang="en-IN" sz="2400">
                <a:solidFill>
                  <a:schemeClr val="accent2"/>
                </a:solidFill>
              </a:rPr>
              <a:t>Author</a:t>
            </a:r>
            <a:r>
              <a:rPr lang="en-IN"/>
              <a:t> :Sudha Murty</a:t>
            </a:r>
          </a:p>
          <a:p>
            <a:pPr marL="0" indent="0">
              <a:buNone/>
            </a:pPr>
            <a:r>
              <a:rPr lang="en-IN" sz="2400" b="1">
                <a:solidFill>
                  <a:schemeClr val="accent2"/>
                </a:solidFill>
              </a:rPr>
              <a:t>Source of the story</a:t>
            </a:r>
            <a:r>
              <a:rPr lang="en-IN"/>
              <a:t>: Wise and Otherwise a Salute to Life</a:t>
            </a:r>
          </a:p>
          <a:p>
            <a:pPr marL="0" indent="0">
              <a:buNone/>
            </a:pPr>
            <a:r>
              <a:rPr lang="en-IN" sz="2400">
                <a:solidFill>
                  <a:schemeClr val="accent2"/>
                </a:solidFill>
              </a:rPr>
              <a:t>Publication</a:t>
            </a:r>
            <a:r>
              <a:rPr lang="en-IN"/>
              <a:t>: 2002 </a:t>
            </a:r>
          </a:p>
        </p:txBody>
      </p:sp>
      <p:sp>
        <p:nvSpPr>
          <p:cNvPr id="5" name="TextBox 4">
            <a:extLst>
              <a:ext uri="{FF2B5EF4-FFF2-40B4-BE49-F238E27FC236}">
                <a16:creationId xmlns:a16="http://schemas.microsoft.com/office/drawing/2014/main" id="{2D38DD40-FAFC-0E41-8426-8E3A07E03A1F}"/>
              </a:ext>
            </a:extLst>
          </p:cNvPr>
          <p:cNvSpPr txBox="1"/>
          <p:nvPr/>
        </p:nvSpPr>
        <p:spPr>
          <a:xfrm>
            <a:off x="1048770" y="3507162"/>
            <a:ext cx="3345973" cy="369332"/>
          </a:xfrm>
          <a:prstGeom prst="rect">
            <a:avLst/>
          </a:prstGeom>
          <a:noFill/>
        </p:spPr>
        <p:txBody>
          <a:bodyPr wrap="square">
            <a:spAutoFit/>
          </a:bodyPr>
          <a:lstStyle/>
          <a:p>
            <a:r>
              <a:rPr lang="en-IN"/>
              <a:t> </a:t>
            </a:r>
            <a:endParaRPr lang="en-US"/>
          </a:p>
        </p:txBody>
      </p:sp>
      <p:pic>
        <p:nvPicPr>
          <p:cNvPr id="6" name="Picture 6">
            <a:extLst>
              <a:ext uri="{FF2B5EF4-FFF2-40B4-BE49-F238E27FC236}">
                <a16:creationId xmlns:a16="http://schemas.microsoft.com/office/drawing/2014/main" id="{E08B8230-6282-324F-9310-AE0473C197CA}"/>
              </a:ext>
            </a:extLst>
          </p:cNvPr>
          <p:cNvPicPr>
            <a:picLocks noChangeAspect="1"/>
          </p:cNvPicPr>
          <p:nvPr/>
        </p:nvPicPr>
        <p:blipFill>
          <a:blip r:embed="rId2"/>
          <a:stretch>
            <a:fillRect/>
          </a:stretch>
        </p:blipFill>
        <p:spPr>
          <a:xfrm>
            <a:off x="0" y="994170"/>
            <a:ext cx="4776762" cy="3985218"/>
          </a:xfrm>
          <a:prstGeom prst="rect">
            <a:avLst/>
          </a:prstGeom>
        </p:spPr>
      </p:pic>
    </p:spTree>
    <p:extLst>
      <p:ext uri="{BB962C8B-B14F-4D97-AF65-F5344CB8AC3E}">
        <p14:creationId xmlns:p14="http://schemas.microsoft.com/office/powerpoint/2010/main" val="2838848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3816DB-F793-2F4E-BE7C-7AE368103E5F}"/>
              </a:ext>
            </a:extLst>
          </p:cNvPr>
          <p:cNvSpPr>
            <a:spLocks noGrp="1"/>
          </p:cNvSpPr>
          <p:nvPr>
            <p:ph idx="1"/>
          </p:nvPr>
        </p:nvSpPr>
        <p:spPr/>
        <p:txBody>
          <a:bodyPr>
            <a:normAutofit/>
          </a:bodyPr>
          <a:lstStyle/>
          <a:p>
            <a:r>
              <a:rPr lang="en-IN" sz="2400">
                <a:solidFill>
                  <a:srgbClr val="00B050"/>
                </a:solidFill>
              </a:rPr>
              <a:t>Sudha Murty</a:t>
            </a:r>
          </a:p>
          <a:p>
            <a:pPr marL="0" indent="0">
              <a:buNone/>
            </a:pPr>
            <a:r>
              <a:rPr lang="en-IN" sz="2400">
                <a:solidFill>
                  <a:srgbClr val="00B050"/>
                </a:solidFill>
              </a:rPr>
              <a:t>.            </a:t>
            </a:r>
            <a:r>
              <a:rPr lang="en-IN" sz="2400">
                <a:solidFill>
                  <a:schemeClr val="accent5"/>
                </a:solidFill>
              </a:rPr>
              <a:t>Sudha Murty who is holder of M.Tech.in computer science.</a:t>
            </a:r>
          </a:p>
          <a:p>
            <a:pPr marL="0" indent="0">
              <a:buNone/>
            </a:pPr>
            <a:r>
              <a:rPr lang="en-IN" sz="2400">
                <a:solidFill>
                  <a:schemeClr val="accent5"/>
                </a:solidFill>
              </a:rPr>
              <a:t>             Reknown social worker of India</a:t>
            </a:r>
          </a:p>
          <a:p>
            <a:pPr marL="0" indent="0">
              <a:buNone/>
            </a:pPr>
            <a:r>
              <a:rPr lang="en-IN" sz="2400">
                <a:solidFill>
                  <a:schemeClr val="accent5"/>
                </a:solidFill>
              </a:rPr>
              <a:t>             Writer of Kannada and English language</a:t>
            </a:r>
          </a:p>
          <a:p>
            <a:pPr marL="0" indent="0">
              <a:buNone/>
            </a:pPr>
            <a:r>
              <a:rPr lang="en-IN" sz="2400">
                <a:solidFill>
                  <a:schemeClr val="accent5"/>
                </a:solidFill>
              </a:rPr>
              <a:t>Recipient of Padmashri Rajalakshmi Awarde......</a:t>
            </a:r>
            <a:endParaRPr lang="en-US" sz="2400">
              <a:solidFill>
                <a:srgbClr val="00B050"/>
              </a:solidFill>
            </a:endParaRPr>
          </a:p>
        </p:txBody>
      </p:sp>
      <p:sp>
        <p:nvSpPr>
          <p:cNvPr id="5" name="TextBox 4">
            <a:extLst>
              <a:ext uri="{FF2B5EF4-FFF2-40B4-BE49-F238E27FC236}">
                <a16:creationId xmlns:a16="http://schemas.microsoft.com/office/drawing/2014/main" id="{26666EC6-59A3-1042-91AB-B4BC33DEC68B}"/>
              </a:ext>
            </a:extLst>
          </p:cNvPr>
          <p:cNvSpPr txBox="1"/>
          <p:nvPr/>
        </p:nvSpPr>
        <p:spPr>
          <a:xfrm flipV="1">
            <a:off x="-710258" y="3242831"/>
            <a:ext cx="3247025" cy="369332"/>
          </a:xfrm>
          <a:prstGeom prst="rect">
            <a:avLst/>
          </a:prstGeom>
          <a:noFill/>
        </p:spPr>
        <p:txBody>
          <a:bodyPr wrap="square">
            <a:spAutoFit/>
          </a:bodyPr>
          <a:lstStyle/>
          <a:p>
            <a:r>
              <a:rPr lang="en-IN"/>
              <a:t> </a:t>
            </a:r>
            <a:endParaRPr lang="en-US"/>
          </a:p>
        </p:txBody>
      </p:sp>
      <p:pic>
        <p:nvPicPr>
          <p:cNvPr id="6" name="Picture 6">
            <a:extLst>
              <a:ext uri="{FF2B5EF4-FFF2-40B4-BE49-F238E27FC236}">
                <a16:creationId xmlns:a16="http://schemas.microsoft.com/office/drawing/2014/main" id="{315CC611-A01D-FF40-B182-79C8E66175C4}"/>
              </a:ext>
            </a:extLst>
          </p:cNvPr>
          <p:cNvPicPr>
            <a:picLocks noChangeAspect="1"/>
          </p:cNvPicPr>
          <p:nvPr/>
        </p:nvPicPr>
        <p:blipFill>
          <a:blip r:embed="rId2"/>
          <a:stretch>
            <a:fillRect/>
          </a:stretch>
        </p:blipFill>
        <p:spPr>
          <a:xfrm>
            <a:off x="575633" y="335421"/>
            <a:ext cx="4240860" cy="5418667"/>
          </a:xfrm>
          <a:prstGeom prst="rect">
            <a:avLst/>
          </a:prstGeom>
        </p:spPr>
      </p:pic>
    </p:spTree>
    <p:extLst>
      <p:ext uri="{BB962C8B-B14F-4D97-AF65-F5344CB8AC3E}">
        <p14:creationId xmlns:p14="http://schemas.microsoft.com/office/powerpoint/2010/main" val="1811372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E4EEF-9587-7D4A-B36D-F75BAA17C5B2}"/>
              </a:ext>
            </a:extLst>
          </p:cNvPr>
          <p:cNvSpPr>
            <a:spLocks noGrp="1"/>
          </p:cNvSpPr>
          <p:nvPr>
            <p:ph type="title"/>
          </p:nvPr>
        </p:nvSpPr>
        <p:spPr/>
        <p:txBody>
          <a:bodyPr>
            <a:normAutofit/>
          </a:bodyPr>
          <a:lstStyle/>
          <a:p>
            <a:r>
              <a:rPr lang="en-IN" sz="4800" b="1">
                <a:solidFill>
                  <a:srgbClr val="FFFF00"/>
                </a:solidFill>
              </a:rPr>
              <a:t>Kea points</a:t>
            </a:r>
            <a:endParaRPr lang="en-US" sz="4800" b="1">
              <a:solidFill>
                <a:srgbClr val="FFFF00"/>
              </a:solidFill>
            </a:endParaRPr>
          </a:p>
        </p:txBody>
      </p:sp>
      <p:sp>
        <p:nvSpPr>
          <p:cNvPr id="3" name="Content Placeholder 2">
            <a:extLst>
              <a:ext uri="{FF2B5EF4-FFF2-40B4-BE49-F238E27FC236}">
                <a16:creationId xmlns:a16="http://schemas.microsoft.com/office/drawing/2014/main" id="{8DCD7F35-B013-C341-9927-E08DEE8AB6EE}"/>
              </a:ext>
            </a:extLst>
          </p:cNvPr>
          <p:cNvSpPr>
            <a:spLocks noGrp="1"/>
          </p:cNvSpPr>
          <p:nvPr>
            <p:ph idx="1"/>
          </p:nvPr>
        </p:nvSpPr>
        <p:spPr>
          <a:xfrm>
            <a:off x="5762128" y="632042"/>
            <a:ext cx="11082481" cy="5284664"/>
          </a:xfrm>
        </p:spPr>
        <p:txBody>
          <a:bodyPr>
            <a:normAutofit/>
          </a:bodyPr>
          <a:lstStyle/>
          <a:p>
            <a:pPr marL="0" indent="0">
              <a:buNone/>
            </a:pPr>
            <a:r>
              <a:rPr lang="en-IN" sz="2800" b="1" i="1"/>
              <a:t> Kea Points</a:t>
            </a:r>
          </a:p>
          <a:p>
            <a:pPr marL="0" indent="0">
              <a:buNone/>
            </a:pPr>
            <a:r>
              <a:rPr lang="en-IN" sz="2800" b="1" i="1"/>
              <a:t>.    </a:t>
            </a:r>
            <a:r>
              <a:rPr lang="en-IN" sz="3200" b="1" i="1"/>
              <a:t> </a:t>
            </a:r>
            <a:r>
              <a:rPr lang="en-IN" sz="3200" i="1">
                <a:solidFill>
                  <a:schemeClr val="accent1"/>
                </a:solidFill>
              </a:rPr>
              <a:t>Hobblis of author</a:t>
            </a:r>
          </a:p>
          <a:p>
            <a:pPr marL="0" indent="0">
              <a:buNone/>
            </a:pPr>
            <a:r>
              <a:rPr lang="en-IN" sz="2800" i="1">
                <a:solidFill>
                  <a:schemeClr val="accent5"/>
                </a:solidFill>
              </a:rPr>
              <a:t>Her visit to Sahyadri Hills</a:t>
            </a:r>
          </a:p>
          <a:p>
            <a:pPr marL="0" indent="0">
              <a:buNone/>
            </a:pPr>
            <a:r>
              <a:rPr lang="en-IN" sz="2800" i="1">
                <a:solidFill>
                  <a:schemeClr val="accent1"/>
                </a:solidFill>
              </a:rPr>
              <a:t>.    Beauty of Nature</a:t>
            </a:r>
            <a:endParaRPr lang="en-IN" sz="2800" i="1">
              <a:solidFill>
                <a:schemeClr val="accent5"/>
              </a:solidFill>
            </a:endParaRPr>
          </a:p>
          <a:p>
            <a:pPr marL="0" indent="0">
              <a:buNone/>
            </a:pPr>
            <a:r>
              <a:rPr lang="en-IN" sz="2800" i="1">
                <a:solidFill>
                  <a:schemeClr val="accent1"/>
                </a:solidFill>
              </a:rPr>
              <a:t>Her Help to school </a:t>
            </a:r>
          </a:p>
          <a:p>
            <a:pPr marL="0" indent="0">
              <a:buNone/>
            </a:pPr>
            <a:r>
              <a:rPr lang="en-IN" sz="2800" i="1">
                <a:solidFill>
                  <a:schemeClr val="accent5"/>
                </a:solidFill>
              </a:rPr>
              <a:t>Message</a:t>
            </a:r>
            <a:endParaRPr lang="en-US" sz="2800" i="1">
              <a:solidFill>
                <a:schemeClr val="accent5"/>
              </a:solidFill>
            </a:endParaRPr>
          </a:p>
        </p:txBody>
      </p:sp>
    </p:spTree>
    <p:extLst>
      <p:ext uri="{BB962C8B-B14F-4D97-AF65-F5344CB8AC3E}">
        <p14:creationId xmlns:p14="http://schemas.microsoft.com/office/powerpoint/2010/main" val="2759093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A4EDB-1B2D-4345-B6F9-53BC60B49771}"/>
              </a:ext>
            </a:extLst>
          </p:cNvPr>
          <p:cNvSpPr>
            <a:spLocks noGrp="1"/>
          </p:cNvSpPr>
          <p:nvPr>
            <p:ph type="title"/>
          </p:nvPr>
        </p:nvSpPr>
        <p:spPr/>
        <p:txBody>
          <a:bodyPr>
            <a:normAutofit/>
          </a:bodyPr>
          <a:lstStyle/>
          <a:p>
            <a:r>
              <a:rPr lang="en-IN" sz="4400"/>
              <a:t>Her help to school</a:t>
            </a:r>
            <a:endParaRPr lang="en-US" sz="4400"/>
          </a:p>
        </p:txBody>
      </p:sp>
      <p:sp>
        <p:nvSpPr>
          <p:cNvPr id="3" name="Content Placeholder 2">
            <a:extLst>
              <a:ext uri="{FF2B5EF4-FFF2-40B4-BE49-F238E27FC236}">
                <a16:creationId xmlns:a16="http://schemas.microsoft.com/office/drawing/2014/main" id="{94E0A400-BCC0-D848-AD97-0C5B861F78EE}"/>
              </a:ext>
            </a:extLst>
          </p:cNvPr>
          <p:cNvSpPr>
            <a:spLocks noGrp="1"/>
          </p:cNvSpPr>
          <p:nvPr>
            <p:ph idx="1"/>
          </p:nvPr>
        </p:nvSpPr>
        <p:spPr/>
        <p:txBody>
          <a:bodyPr>
            <a:noAutofit/>
          </a:bodyPr>
          <a:lstStyle/>
          <a:p>
            <a:r>
              <a:rPr lang="en-IN" sz="3200" i="1">
                <a:solidFill>
                  <a:schemeClr val="accent1"/>
                </a:solidFill>
              </a:rPr>
              <a:t>Students were far away even from basic needs.Writer observed all the problems and difficulties faced bye student in extreme rainy season and decided to come up with some help. So she returned with cloths and umbrellas for students........</a:t>
            </a:r>
            <a:endParaRPr lang="en-US" sz="3200" i="1">
              <a:solidFill>
                <a:schemeClr val="accent1"/>
              </a:solidFill>
            </a:endParaRPr>
          </a:p>
        </p:txBody>
      </p:sp>
    </p:spTree>
    <p:extLst>
      <p:ext uri="{BB962C8B-B14F-4D97-AF65-F5344CB8AC3E}">
        <p14:creationId xmlns:p14="http://schemas.microsoft.com/office/powerpoint/2010/main" val="2864893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12C26-6FDF-9846-9AF3-B83B983E4BE9}"/>
              </a:ext>
            </a:extLst>
          </p:cNvPr>
          <p:cNvSpPr>
            <a:spLocks noGrp="1"/>
          </p:cNvSpPr>
          <p:nvPr>
            <p:ph type="title"/>
          </p:nvPr>
        </p:nvSpPr>
        <p:spPr/>
        <p:txBody>
          <a:bodyPr/>
          <a:lstStyle/>
          <a:p>
            <a:r>
              <a:rPr lang="en-IN"/>
              <a:t>Hobbies of Author</a:t>
            </a:r>
            <a:endParaRPr lang="en-US"/>
          </a:p>
        </p:txBody>
      </p:sp>
      <p:sp>
        <p:nvSpPr>
          <p:cNvPr id="3" name="Content Placeholder 2">
            <a:extLst>
              <a:ext uri="{FF2B5EF4-FFF2-40B4-BE49-F238E27FC236}">
                <a16:creationId xmlns:a16="http://schemas.microsoft.com/office/drawing/2014/main" id="{DD35F814-D385-7C41-AB92-4C0306EED271}"/>
              </a:ext>
            </a:extLst>
          </p:cNvPr>
          <p:cNvSpPr>
            <a:spLocks noGrp="1"/>
          </p:cNvSpPr>
          <p:nvPr>
            <p:ph idx="1"/>
          </p:nvPr>
        </p:nvSpPr>
        <p:spPr/>
        <p:txBody>
          <a:bodyPr>
            <a:normAutofit/>
          </a:bodyPr>
          <a:lstStyle/>
          <a:p>
            <a:r>
              <a:rPr lang="en-IN" sz="2800">
                <a:solidFill>
                  <a:schemeClr val="accent6"/>
                </a:solidFill>
              </a:rPr>
              <a:t>She loves travelling. Be it a tiny village a drought hit area a deserted mountain top a dense forest or a new monument in Egypt or China she enjoys going to different places.</a:t>
            </a:r>
            <a:endParaRPr lang="en-US" sz="2800" i="1">
              <a:solidFill>
                <a:schemeClr val="accent6"/>
              </a:solidFill>
            </a:endParaRPr>
          </a:p>
        </p:txBody>
      </p:sp>
    </p:spTree>
    <p:extLst>
      <p:ext uri="{BB962C8B-B14F-4D97-AF65-F5344CB8AC3E}">
        <p14:creationId xmlns:p14="http://schemas.microsoft.com/office/powerpoint/2010/main" val="2463046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D7E46-A9A2-2445-B5BC-56A3F27FEF65}"/>
              </a:ext>
            </a:extLst>
          </p:cNvPr>
          <p:cNvSpPr>
            <a:spLocks noGrp="1"/>
          </p:cNvSpPr>
          <p:nvPr>
            <p:ph type="title"/>
          </p:nvPr>
        </p:nvSpPr>
        <p:spPr/>
        <p:txBody>
          <a:bodyPr/>
          <a:lstStyle/>
          <a:p>
            <a:r>
              <a:rPr lang="en-IN" b="1">
                <a:solidFill>
                  <a:srgbClr val="92D050"/>
                </a:solidFill>
              </a:rPr>
              <a:t>Her visit to Sahyadri Hills</a:t>
            </a:r>
            <a:endParaRPr lang="en-US" b="1">
              <a:solidFill>
                <a:srgbClr val="92D050"/>
              </a:solidFill>
            </a:endParaRPr>
          </a:p>
        </p:txBody>
      </p:sp>
      <p:sp>
        <p:nvSpPr>
          <p:cNvPr id="3" name="Content Placeholder 2">
            <a:extLst>
              <a:ext uri="{FF2B5EF4-FFF2-40B4-BE49-F238E27FC236}">
                <a16:creationId xmlns:a16="http://schemas.microsoft.com/office/drawing/2014/main" id="{033247A7-EB95-E849-B7DB-6C32876859A1}"/>
              </a:ext>
            </a:extLst>
          </p:cNvPr>
          <p:cNvSpPr>
            <a:spLocks noGrp="1"/>
          </p:cNvSpPr>
          <p:nvPr>
            <p:ph idx="1"/>
          </p:nvPr>
        </p:nvSpPr>
        <p:spPr/>
        <p:txBody>
          <a:bodyPr>
            <a:normAutofit/>
          </a:bodyPr>
          <a:lstStyle/>
          <a:p>
            <a:r>
              <a:rPr lang="en-IN" sz="2800">
                <a:solidFill>
                  <a:srgbClr val="C00000"/>
                </a:solidFill>
              </a:rPr>
              <a:t>On one occasion she went to Sahyadri Hills a densed Forest region in karnataka.It had been drizzling whole the day so it was different to communicate with people.She went there in order to help the school and it’s ambience. </a:t>
            </a:r>
            <a:endParaRPr lang="en-US" sz="2800">
              <a:solidFill>
                <a:srgbClr val="C00000"/>
              </a:solidFill>
            </a:endParaRPr>
          </a:p>
        </p:txBody>
      </p:sp>
    </p:spTree>
    <p:extLst>
      <p:ext uri="{BB962C8B-B14F-4D97-AF65-F5344CB8AC3E}">
        <p14:creationId xmlns:p14="http://schemas.microsoft.com/office/powerpoint/2010/main" val="802681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3DE9D-288A-EE4A-80AB-632AE5C0045F}"/>
              </a:ext>
            </a:extLst>
          </p:cNvPr>
          <p:cNvSpPr>
            <a:spLocks noGrp="1"/>
          </p:cNvSpPr>
          <p:nvPr>
            <p:ph type="title"/>
          </p:nvPr>
        </p:nvSpPr>
        <p:spPr/>
        <p:txBody>
          <a:bodyPr>
            <a:normAutofit/>
          </a:bodyPr>
          <a:lstStyle/>
          <a:p>
            <a:r>
              <a:rPr lang="en-IN" sz="4400" b="1">
                <a:solidFill>
                  <a:srgbClr val="002060"/>
                </a:solidFill>
              </a:rPr>
              <a:t>Beauty of Nature</a:t>
            </a:r>
            <a:endParaRPr lang="en-US" sz="4400" b="1">
              <a:solidFill>
                <a:srgbClr val="002060"/>
              </a:solidFill>
            </a:endParaRPr>
          </a:p>
        </p:txBody>
      </p:sp>
      <p:sp>
        <p:nvSpPr>
          <p:cNvPr id="3" name="Content Placeholder 2">
            <a:extLst>
              <a:ext uri="{FF2B5EF4-FFF2-40B4-BE49-F238E27FC236}">
                <a16:creationId xmlns:a16="http://schemas.microsoft.com/office/drawing/2014/main" id="{9CAA3A73-1454-004C-9805-EC53F7747958}"/>
              </a:ext>
            </a:extLst>
          </p:cNvPr>
          <p:cNvSpPr>
            <a:spLocks noGrp="1"/>
          </p:cNvSpPr>
          <p:nvPr>
            <p:ph idx="1"/>
          </p:nvPr>
        </p:nvSpPr>
        <p:spPr/>
        <p:txBody>
          <a:bodyPr>
            <a:normAutofit/>
          </a:bodyPr>
          <a:lstStyle/>
          <a:p>
            <a:r>
              <a:rPr lang="en-IN" sz="3200" i="1">
                <a:solidFill>
                  <a:schemeClr val="accent2">
                    <a:lumMod val="60000"/>
                    <a:lumOff val="40000"/>
                  </a:schemeClr>
                </a:solidFill>
              </a:rPr>
              <a:t>The mild smell of exortic trees, shrubs and flowers the chirping of different kinds of birds unpolluted breez these are joys that can never be experienced in any town or city</a:t>
            </a:r>
            <a:endParaRPr lang="en-US" sz="3200" i="1">
              <a:solidFill>
                <a:schemeClr val="accent2">
                  <a:lumMod val="60000"/>
                  <a:lumOff val="40000"/>
                </a:schemeClr>
              </a:solidFill>
            </a:endParaRPr>
          </a:p>
        </p:txBody>
      </p:sp>
    </p:spTree>
    <p:extLst>
      <p:ext uri="{BB962C8B-B14F-4D97-AF65-F5344CB8AC3E}">
        <p14:creationId xmlns:p14="http://schemas.microsoft.com/office/powerpoint/2010/main" val="200555910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Atlas</vt:lpstr>
      <vt:lpstr>RAJASHIVCHATRAPATI ARTS AND Commerce college,Mahagaon</vt:lpstr>
      <vt:lpstr>PowerPoint Presentation</vt:lpstr>
      <vt:lpstr>PowerPoint Presentation</vt:lpstr>
      <vt:lpstr>PowerPoint Presentation</vt:lpstr>
      <vt:lpstr>Kea points</vt:lpstr>
      <vt:lpstr>Her help to school</vt:lpstr>
      <vt:lpstr>Hobbies of Author</vt:lpstr>
      <vt:lpstr>Her visit to Sahyadri Hills</vt:lpstr>
      <vt:lpstr>Beauty of Nature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RAJASHIVCHATRAPATI ARTS AND Commerce college,Mahagaon</dc:title>
  <dc:creator>Unknown User</dc:creator>
  <cp:lastModifiedBy>sgrsawant55@gmail.com</cp:lastModifiedBy>
  <cp:revision>4</cp:revision>
  <dcterms:created xsi:type="dcterms:W3CDTF">2019-10-11T07:37:23Z</dcterms:created>
  <dcterms:modified xsi:type="dcterms:W3CDTF">2019-11-12T14:18:58Z</dcterms:modified>
</cp:coreProperties>
</file>